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78" r:id="rId2"/>
    <p:sldId id="297" r:id="rId3"/>
    <p:sldId id="298" r:id="rId4"/>
    <p:sldId id="292" r:id="rId5"/>
    <p:sldId id="275" r:id="rId6"/>
    <p:sldId id="294" r:id="rId7"/>
    <p:sldId id="295" r:id="rId8"/>
    <p:sldId id="296" r:id="rId9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10"/>
    <p:restoredTop sz="94684"/>
  </p:normalViewPr>
  <p:slideViewPr>
    <p:cSldViewPr snapToGrid="0">
      <p:cViewPr varScale="1">
        <p:scale>
          <a:sx n="108" d="100"/>
          <a:sy n="108" d="100"/>
        </p:scale>
        <p:origin x="678" y="102"/>
      </p:cViewPr>
      <p:guideLst/>
    </p:cSldViewPr>
  </p:slideViewPr>
  <p:notesTextViewPr>
    <p:cViewPr>
      <p:scale>
        <a:sx n="3" d="2"/>
        <a:sy n="3" d="2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Adam Minor" userId="8ba41960-985e-40fa-965b-8aad8b24e054" providerId="ADAL" clId="{FE216C25-D844-4489-BD1D-A0BF8860DE2C}"/>
    <pc:docChg chg="delSld">
      <pc:chgData name="Adam Minor" userId="8ba41960-985e-40fa-965b-8aad8b24e054" providerId="ADAL" clId="{FE216C25-D844-4489-BD1D-A0BF8860DE2C}" dt="2024-06-21T14:02:17.308" v="0" actId="47"/>
      <pc:docMkLst>
        <pc:docMk/>
      </pc:docMkLst>
      <pc:sldChg chg="del">
        <pc:chgData name="Adam Minor" userId="8ba41960-985e-40fa-965b-8aad8b24e054" providerId="ADAL" clId="{FE216C25-D844-4489-BD1D-A0BF8860DE2C}" dt="2024-06-21T14:02:17.308" v="0" actId="47"/>
        <pc:sldMkLst>
          <pc:docMk/>
          <pc:sldMk cId="3203627886" sldId="293"/>
        </pc:sldMkLst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9836E9D-041A-86E1-329C-42348F816D2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F9B1C3C9-0307-9C83-0AD7-9929D2E2D30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855CF33-C8EE-5AA2-E3A7-6AA376F7BD8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1A4475-EFE0-1B45-AAF4-0A57779CB654}" type="datetimeFigureOut">
              <a:rPr lang="en-US" smtClean="0"/>
              <a:t>6/21/2024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C90FFCD-84B9-EF52-3771-FBE2A1F6824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2BB4522-667F-556B-2FF1-C38CBB671E8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5F3F9F-D661-D645-A021-B55113BB447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0025297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8F4D7D9-31D3-1053-D4CA-EAF475F9106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9DA7509-234A-0F2C-32AD-C99D562FE87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FD51BB3-B211-F5DC-9CE7-1A13C1F0C94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1A4475-EFE0-1B45-AAF4-0A57779CB654}" type="datetimeFigureOut">
              <a:rPr lang="en-US" smtClean="0"/>
              <a:t>6/21/2024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0700BC9-C418-5665-A3E5-BE6136AD5D5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3175CA7-D0D2-CB16-1C3B-7D34C1DB979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5F3F9F-D661-D645-A021-B55113BB447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6319905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0EEA87C-2107-6EC3-ABA5-9EC838D7AF5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7C00C17-AD07-3C69-93E5-52F1394C40B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D09188D-28F6-1E85-EDFA-DFD47162E1F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1A4475-EFE0-1B45-AAF4-0A57779CB654}" type="datetimeFigureOut">
              <a:rPr lang="en-US" smtClean="0"/>
              <a:t>6/21/2024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F716C16-E4A6-2146-59F9-29CE1DD4F22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D99EEEB-DF70-AD46-6606-B7F45A796C3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5F3F9F-D661-D645-A021-B55113BB447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1203239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23CBDA5-F334-EA50-82EA-A054668BFCA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0FB09E8-CF00-AC05-DC21-E0136C1C044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1EC5E43-64D9-CCF9-4EC6-432781E8A02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9E1439C-3051-005B-3B53-8B354985CAF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1A4475-EFE0-1B45-AAF4-0A57779CB654}" type="datetimeFigureOut">
              <a:rPr lang="en-US" smtClean="0"/>
              <a:t>6/21/2024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22ACF11-CE69-5B69-3726-E7FE650D473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1CBF569-4493-F5B5-413A-3BD1357D7D2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5F3F9F-D661-D645-A021-B55113BB447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9596265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DFEB150-C9F9-15EE-4D2D-0D75B394347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F1ABC23-44FD-FC23-1E56-66E533FB74A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AF65D0C-F50D-FFA9-DF23-D0F5248E5F3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0E8C38FD-7B54-28A2-DF54-2D332C94059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F07FA1BA-8F88-26D2-7625-50819FC0412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EBF6EB9F-B967-654E-F84F-21411F1B5FA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1A4475-EFE0-1B45-AAF4-0A57779CB654}" type="datetimeFigureOut">
              <a:rPr lang="en-US" smtClean="0"/>
              <a:t>6/21/2024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A0497069-4390-2B94-7808-E66147269F7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EE04E885-782F-EAD4-EF71-28057BAB811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5F3F9F-D661-D645-A021-B55113BB447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235693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263314B-BF0D-A426-58D2-3AD2BFADDB3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5AAA315A-FA16-4F73-09B2-CC32A13E93A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1A4475-EFE0-1B45-AAF4-0A57779CB654}" type="datetimeFigureOut">
              <a:rPr lang="en-US" smtClean="0"/>
              <a:t>6/21/2024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8B0185C2-4281-1920-B8A5-FBA8B95C21A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5307EA2B-A011-937E-FFFD-0A03501B33F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5F3F9F-D661-D645-A021-B55113BB447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1489095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661E752F-A99F-6E97-6BE5-8CD14F19382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1A4475-EFE0-1B45-AAF4-0A57779CB654}" type="datetimeFigureOut">
              <a:rPr lang="en-US" smtClean="0"/>
              <a:t>6/21/2024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4CD3E8BA-B050-5CAE-1BF0-A311AAADC37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5B0067E-2882-2A19-C1BD-6F0462B3C1E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5F3F9F-D661-D645-A021-B55113BB447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8410741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52B1BBD-41F6-61D1-CD1D-F9B9F0B7566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CCFC099-58DE-10BC-79E9-56747052CFB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2733D9C-8C11-D3FB-2635-E710C3BFB2E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45C3146-9AFE-CC97-70B8-B7DA742C00E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1A4475-EFE0-1B45-AAF4-0A57779CB654}" type="datetimeFigureOut">
              <a:rPr lang="en-US" smtClean="0"/>
              <a:t>6/21/2024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45E6C6C-1090-138F-397B-1F33CA931F0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AE02440-455E-2A4C-79C5-65B1CD71912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5F3F9F-D661-D645-A021-B55113BB447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1547432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7EDC1AD-35DF-70FC-CFE6-5A438D49F54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FBE32F27-AE10-3456-AFEF-680D4468A83E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DAF353A-B9BF-D2D5-6496-259FCE0B372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FDCCC27-5EAF-AE12-A463-F2DA288C0A8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1A4475-EFE0-1B45-AAF4-0A57779CB654}" type="datetimeFigureOut">
              <a:rPr lang="en-US" smtClean="0"/>
              <a:t>6/21/2024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1CDEE97-3BBC-A65F-7131-FADB645FA61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96A11D0-F0ED-57B3-D3AB-8AE04C78DBE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5F3F9F-D661-D645-A021-B55113BB447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8434508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23BA9F7-09F3-7AE4-C5D0-24A9740B1EB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20FBA87-6BFF-2FC9-451C-578908C02A7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673C21E-36F7-46AF-3615-3EDED49040A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1A4475-EFE0-1B45-AAF4-0A57779CB654}" type="datetimeFigureOut">
              <a:rPr lang="en-US" smtClean="0"/>
              <a:t>6/21/2024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652A378-0E15-15EE-66BC-80EC33C3BA4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BD52276-74AB-8689-1624-4152EE2BACC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5F3F9F-D661-D645-A021-B55113BB447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55596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295FAC15-27F0-8D42-3714-7007A063FA5F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DEF41C11-981A-FF81-B8F2-CA201500481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7ABB096-6F51-240B-6D4E-7694F6C983F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1A4475-EFE0-1B45-AAF4-0A57779CB654}" type="datetimeFigureOut">
              <a:rPr lang="en-US" smtClean="0"/>
              <a:t>6/21/2024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0D0B248-D95C-21EB-846F-BABB21C1C8E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E1FED83-D328-9BC6-BDF4-47A8AB74477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5F3F9F-D661-D645-A021-B55113BB447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7987984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833B317D-2B64-8DF1-1F7A-DA9E40E3719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95A7870-F991-2140-57BC-D4A628112C1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D7FC148-8DE8-C4E7-551D-787E8E8D35B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91A4475-EFE0-1B45-AAF4-0A57779CB654}" type="datetimeFigureOut">
              <a:rPr lang="en-US" smtClean="0"/>
              <a:t>6/21/2024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5E6012C-0D29-48A5-9931-E42787CF344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239425C-6488-7686-932E-511E015EDC4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95F3F9F-D661-D645-A021-B55113BB447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887130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8B568629-B594-DC61-7FE9-530308805C3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538655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blue and yellow background with text overlay&#10;&#10;Description automatically generated">
            <a:extLst>
              <a:ext uri="{FF2B5EF4-FFF2-40B4-BE49-F238E27FC236}">
                <a16:creationId xmlns:a16="http://schemas.microsoft.com/office/drawing/2014/main" id="{4B0E21D2-A152-19B6-84F8-FB91B203621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9163534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blue background with yellow text&#10;&#10;Description automatically generated">
            <a:extLst>
              <a:ext uri="{FF2B5EF4-FFF2-40B4-BE49-F238E27FC236}">
                <a16:creationId xmlns:a16="http://schemas.microsoft.com/office/drawing/2014/main" id="{9D8FDF7F-32EC-65D9-2357-037CE478882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6098506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8B568629-B594-DC61-7FE9-530308805C3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2735441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148;gddd4f61a62_0_3">
            <a:extLst>
              <a:ext uri="{FF2B5EF4-FFF2-40B4-BE49-F238E27FC236}">
                <a16:creationId xmlns:a16="http://schemas.microsoft.com/office/drawing/2014/main" id="{559B627F-53D4-42F9-920A-70D7294EDEDA}"/>
              </a:ext>
            </a:extLst>
          </p:cNvPr>
          <p:cNvSpPr txBox="1"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09725" tIns="54850" rIns="109725" bIns="54850" anchor="ctr" anchorCtr="0">
            <a:normAutofit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500"/>
              <a:buFont typeface="Arial"/>
              <a:buNone/>
            </a:pPr>
            <a:r>
              <a:rPr lang="en-US" sz="4800" b="1" i="1" u="none" strike="noStrike" cap="none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The additional slides below are </a:t>
            </a:r>
            <a:br>
              <a:rPr lang="en-US" sz="4800" b="1" i="1" u="none" strike="noStrike" cap="none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4800" b="1" i="1" u="none" strike="noStrike" cap="none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provided so the PowerPoint can be adapted to best fit your needs. </a:t>
            </a:r>
            <a:endParaRPr sz="4800" i="0" u="none" strike="noStrike" cap="none" dirty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6935741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83360412-13C7-7FA9-A7E9-24ABD9E97F2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9597273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AF94B4FA-B767-0655-6430-4DE1EE16AFE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588026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6151E255-5C86-5C54-57A6-FC3633BA93D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3413815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145</TotalTime>
  <Words>19</Words>
  <Application>Microsoft Office PowerPoint</Application>
  <PresentationFormat>Widescreen</PresentationFormat>
  <Paragraphs>1</Paragraphs>
  <Slides>8</Slides>
  <Notes>0</Notes>
  <HiddenSlides>1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2" baseType="lpstr">
      <vt:lpstr>Arial</vt:lpstr>
      <vt:lpstr>Calibri</vt:lpstr>
      <vt:lpstr>Calibri Light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Don Reichard</dc:creator>
  <cp:lastModifiedBy>Adam Minor</cp:lastModifiedBy>
  <cp:revision>12</cp:revision>
  <dcterms:created xsi:type="dcterms:W3CDTF">2023-05-27T18:26:24Z</dcterms:created>
  <dcterms:modified xsi:type="dcterms:W3CDTF">2024-06-21T14:02:19Z</dcterms:modified>
</cp:coreProperties>
</file>